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0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83B3-A937-4656-BD77-FBB86AA77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616FD-678D-4B5A-B31E-9232AC56D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66E91-AF09-46ED-8110-2E23798A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700EB-5518-44A5-BC91-B2B09018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EEBB1-30E7-4F87-903C-7BFE9A30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7950-D52B-465E-B665-F2071C56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8A8B1-3640-4198-9003-62A1E6035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EAD62-54FB-45CE-9F67-6E268149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43AFF-5F42-4B3D-BBE9-2228C9D5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C0046-0E8D-4B1A-BF1D-9E9D9E3D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8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2E8716-F119-4F31-B600-4AFE3D4BC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17D98-5019-4793-B48B-2645A721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C846D-809D-4FCB-854D-7F27CF2D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BF614-0166-47B8-88C2-41DF8347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5C2E4-9B36-4C96-A163-098EA33E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9635-7255-441F-BB72-0AB0BF15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522F-262F-4665-A44B-2A36B066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CDED4-A906-425F-9BFB-37E766F5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BEFEF-AC50-46C7-BE23-6174B0FD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2ABC3-7A99-4C9F-912B-03CE05A2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86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CB0E-3C4C-4B16-989C-AC9559362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40262-70CB-4A75-8F71-71E483406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22AEA-F93E-48B6-92A9-BCDBCA11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EB0CE-20B5-4FC0-9B29-8A126302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9AAFB-3B44-494C-BB3D-24826330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2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5B3D-896D-49AE-846D-962BCC2E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D92B5-23FA-4CCA-AE7D-FE6A375D0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DD91D-FC80-4117-9A9B-AA07C1EB8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918FD-301C-4446-82EC-5DC87D40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15D29-85F0-450D-86DA-65356E39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A0683-FFB7-450A-ADC1-9DE0C5B1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7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0D5A-E637-4CB1-815F-298D259D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2313B-5955-46F2-BD1D-4FDF730A5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24E90-3697-45A9-8CF9-D97FFE9D8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4699B-128B-4A07-8EE1-FA5D7075A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FE2EA-74A8-4197-8EB2-D437A97EF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04280-B785-4623-8141-4DF25FEB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4DF7F1-8497-4EA6-881C-D47918C2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BE74BD-99D0-4972-A736-8EB68134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3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601F-BCF7-4F83-8393-8BED0407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D6B68-FC06-4673-90FA-8F4244B2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AFF53-842D-4650-B117-50C691168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8AC4F-7ECD-4DC0-BDA0-479EC78A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3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C99BC-E72C-4AAC-A9DD-863971B5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580F7-C876-468F-8983-46EA4839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90901-3318-4DAF-B4D7-640D1324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6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4569-05C6-49A3-86D7-A6BA5138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7646-F5B9-48BE-A5CF-C21809062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5687B-CD4B-47C6-8DA2-BB03A2E26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BD504-5790-4DE7-A7E5-4F3D41EF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D805B-A16A-4B5D-8005-B86927A4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E064B-AADE-4799-A006-ED1E02A7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6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299D-F7A3-429D-A2B8-8100A339E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D4171-6DA8-4DF4-B154-C094F6901D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998C2-8B31-4C49-91B6-F28104122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3FD34-AD29-43AC-9C77-D11DB7DD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098B7-86F6-408B-B390-5B8AFE0D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1B58C-D21E-426C-A887-27C25B18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7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9D548-BCEC-439E-8519-28988DB8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7425E-C705-46AB-99E9-89B9AB2CF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0C134-935B-4A03-924B-A38B69BDE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05B4-F05E-4022-BE5A-57BD3A222C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5A9EB-E740-421F-99D1-9FDE40C42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8CD4E-CA2B-4525-AECA-85F4E0648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30511-9236-4026-B622-17C43D15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A29D3-2EF5-4782-8CF8-AC1320678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41" b="39806"/>
          <a:stretch/>
        </p:blipFill>
        <p:spPr>
          <a:xfrm>
            <a:off x="1882066" y="381000"/>
            <a:ext cx="6096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1B32AC-83DB-44DD-B201-70D054E9CC2A}"/>
              </a:ext>
            </a:extLst>
          </p:cNvPr>
          <p:cNvSpPr txBox="1"/>
          <p:nvPr/>
        </p:nvSpPr>
        <p:spPr>
          <a:xfrm>
            <a:off x="8780016" y="63031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áéíóúñ</a:t>
            </a:r>
            <a:r>
              <a:rPr lang="en-US" dirty="0"/>
              <a:t>¿</a:t>
            </a:r>
          </a:p>
        </p:txBody>
      </p:sp>
    </p:spTree>
    <p:extLst>
      <p:ext uri="{BB962C8B-B14F-4D97-AF65-F5344CB8AC3E}">
        <p14:creationId xmlns:p14="http://schemas.microsoft.com/office/powerpoint/2010/main" val="464464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12214EA-9B36-4A50-BC27-AEF182C361C6}"/>
              </a:ext>
            </a:extLst>
          </p:cNvPr>
          <p:cNvGrpSpPr/>
          <p:nvPr/>
        </p:nvGrpSpPr>
        <p:grpSpPr>
          <a:xfrm>
            <a:off x="1074198" y="683581"/>
            <a:ext cx="8554745" cy="5336219"/>
            <a:chOff x="1074198" y="683581"/>
            <a:chExt cx="8554745" cy="5336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5CF4DD-AFDB-4BA5-9974-725EF32CE0BF}"/>
                </a:ext>
              </a:extLst>
            </p:cNvPr>
            <p:cNvSpPr/>
            <p:nvPr/>
          </p:nvSpPr>
          <p:spPr>
            <a:xfrm>
              <a:off x="1074198" y="683581"/>
              <a:ext cx="1535837" cy="20329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ysClr val="windowText" lastClr="000000"/>
                  </a:solidFill>
                </a:rPr>
                <a:t>Importar</a:t>
              </a:r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" name="Picture 5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DB2EC212-71B5-4E13-B9C8-96265153F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061" y="1218816"/>
              <a:ext cx="1184109" cy="1372344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78A6A9B-8A6E-41EE-B3B2-6924C08A7014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2610035" y="1700074"/>
              <a:ext cx="8094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B6B46C-137D-4774-A776-0D6212429B46}"/>
                </a:ext>
              </a:extLst>
            </p:cNvPr>
            <p:cNvSpPr/>
            <p:nvPr/>
          </p:nvSpPr>
          <p:spPr>
            <a:xfrm>
              <a:off x="3419475" y="714097"/>
              <a:ext cx="1535837" cy="3921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ysClr val="windowText" lastClr="000000"/>
                  </a:solidFill>
                </a:rPr>
                <a:t>Ordenar</a:t>
              </a:r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1" name="Picture 10" descr="A picture containing text, writing implement&#10;&#10;Description automatically generated">
              <a:extLst>
                <a:ext uri="{FF2B5EF4-FFF2-40B4-BE49-F238E27FC236}">
                  <a16:creationId xmlns:a16="http://schemas.microsoft.com/office/drawing/2014/main" id="{35A13B03-FD5A-46F8-8A14-EC11C5F2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127" y="1243941"/>
              <a:ext cx="1166533" cy="134721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4BEE32-BDBC-44D7-A68C-74F5C5305AD8}"/>
                </a:ext>
              </a:extLst>
            </p:cNvPr>
            <p:cNvSpPr/>
            <p:nvPr/>
          </p:nvSpPr>
          <p:spPr>
            <a:xfrm>
              <a:off x="5764752" y="714097"/>
              <a:ext cx="1535837" cy="5305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Manipular</a:t>
              </a: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74D71F2-DD8B-4FF0-B743-3F5B9A80C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727" y="1243941"/>
              <a:ext cx="1166533" cy="134721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D7F4C83-6079-4312-AF86-519E187240A2}"/>
                </a:ext>
              </a:extLst>
            </p:cNvPr>
            <p:cNvCxnSpPr/>
            <p:nvPr/>
          </p:nvCxnSpPr>
          <p:spPr>
            <a:xfrm>
              <a:off x="4955312" y="1700074"/>
              <a:ext cx="8094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638EDE-4B1D-468D-92AD-2F0C1E22E8DC}"/>
                </a:ext>
              </a:extLst>
            </p:cNvPr>
            <p:cNvSpPr/>
            <p:nvPr/>
          </p:nvSpPr>
          <p:spPr>
            <a:xfrm>
              <a:off x="8093106" y="714097"/>
              <a:ext cx="1535837" cy="20329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ysClr val="windowText" lastClr="000000"/>
                  </a:solidFill>
                </a:rPr>
                <a:t>Programar</a:t>
              </a:r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8" name="Picture 17" descr="A picture containing text, businesscard&#10;&#10;Description automatically generated">
              <a:extLst>
                <a:ext uri="{FF2B5EF4-FFF2-40B4-BE49-F238E27FC236}">
                  <a16:creationId xmlns:a16="http://schemas.microsoft.com/office/drawing/2014/main" id="{5CC22098-C250-4D91-B7B1-84E5DCC6A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969" y="1260771"/>
              <a:ext cx="1184109" cy="137234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EE3604-B58D-4BD8-BC87-109ED314271A}"/>
                </a:ext>
              </a:extLst>
            </p:cNvPr>
            <p:cNvSpPr/>
            <p:nvPr/>
          </p:nvSpPr>
          <p:spPr>
            <a:xfrm>
              <a:off x="8093106" y="3429000"/>
              <a:ext cx="1535837" cy="20329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ysClr val="windowText" lastClr="000000"/>
                  </a:solidFill>
                </a:rPr>
                <a:t>Visualizar</a:t>
              </a:r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1" name="Picture 2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E79014F6-793C-4419-9177-4E86C22D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389" y="3971101"/>
              <a:ext cx="1215270" cy="1408458"/>
            </a:xfrm>
            <a:prstGeom prst="rect">
              <a:avLst/>
            </a:prstGeom>
          </p:spPr>
        </p:pic>
        <p:pic>
          <p:nvPicPr>
            <p:cNvPr id="23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F56C906-6207-49FA-B903-B51844F6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390" y="2813499"/>
              <a:ext cx="1215270" cy="1408458"/>
            </a:xfrm>
            <a:prstGeom prst="rect">
              <a:avLst/>
            </a:prstGeom>
          </p:spPr>
        </p:pic>
        <p:pic>
          <p:nvPicPr>
            <p:cNvPr id="25" name="Picture 2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E7DBD5F-C64F-474E-A99F-2117E472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727" y="2850409"/>
              <a:ext cx="1191768" cy="1381220"/>
            </a:xfrm>
            <a:prstGeom prst="rect">
              <a:avLst/>
            </a:prstGeom>
          </p:spPr>
        </p:pic>
        <p:pic>
          <p:nvPicPr>
            <p:cNvPr id="27" name="Picture 2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606E952-55B8-42B8-8518-7F00DD31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727" y="4414678"/>
              <a:ext cx="1215270" cy="140845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229CE90-1F01-4337-B348-B0652AC758B8}"/>
                </a:ext>
              </a:extLst>
            </p:cNvPr>
            <p:cNvCxnSpPr/>
            <p:nvPr/>
          </p:nvCxnSpPr>
          <p:spPr>
            <a:xfrm>
              <a:off x="7300589" y="1700074"/>
              <a:ext cx="8094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0DF66A-DC14-4A52-BF26-5BBE95EA448C}"/>
                </a:ext>
              </a:extLst>
            </p:cNvPr>
            <p:cNvCxnSpPr/>
            <p:nvPr/>
          </p:nvCxnSpPr>
          <p:spPr>
            <a:xfrm>
              <a:off x="7300589" y="4414678"/>
              <a:ext cx="8094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306C02-C612-4447-BF9E-AE1B0F11A8DA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>
              <a:off x="8861025" y="2747083"/>
              <a:ext cx="0" cy="6819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41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568B13-2256-4ECA-AB9F-5C0400494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78" b="62222"/>
          <a:stretch/>
        </p:blipFill>
        <p:spPr>
          <a:xfrm>
            <a:off x="828675" y="542925"/>
            <a:ext cx="821447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7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75E59-72DA-45B9-912C-DB6F47905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90" t="35139" r="15078" b="35555"/>
          <a:stretch/>
        </p:blipFill>
        <p:spPr>
          <a:xfrm>
            <a:off x="3657599" y="1133474"/>
            <a:ext cx="4722867" cy="35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0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13593C-321D-472D-9CB2-2640908D9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" r="58515" b="67361"/>
          <a:stretch/>
        </p:blipFill>
        <p:spPr>
          <a:xfrm>
            <a:off x="647700" y="828675"/>
            <a:ext cx="10132736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6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930B1-CA99-429F-A057-10093DE2C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7" t="50000" r="626" b="14348"/>
          <a:stretch/>
        </p:blipFill>
        <p:spPr>
          <a:xfrm>
            <a:off x="1798982" y="1302026"/>
            <a:ext cx="8063785" cy="3220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8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B8470-4843-402D-B319-F722AAC59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84" t="19861" b="5973"/>
          <a:stretch/>
        </p:blipFill>
        <p:spPr>
          <a:xfrm>
            <a:off x="2105024" y="533400"/>
            <a:ext cx="7239001" cy="59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74439-907B-46E2-985F-585E4C5D8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4" r="63284" b="56158"/>
          <a:stretch/>
        </p:blipFill>
        <p:spPr>
          <a:xfrm>
            <a:off x="1990725" y="1600199"/>
            <a:ext cx="7715250" cy="2571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32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B23B7-C31A-4642-85E5-9600D9C27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0" t="15557" r="2032" b="5694"/>
          <a:stretch/>
        </p:blipFill>
        <p:spPr>
          <a:xfrm>
            <a:off x="2676525" y="295275"/>
            <a:ext cx="7010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2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5B5B2AE-F9D5-4ECE-801D-E28D2488E175}"/>
              </a:ext>
            </a:extLst>
          </p:cNvPr>
          <p:cNvGrpSpPr/>
          <p:nvPr/>
        </p:nvGrpSpPr>
        <p:grpSpPr>
          <a:xfrm>
            <a:off x="279782" y="-90605"/>
            <a:ext cx="11454704" cy="6940056"/>
            <a:chOff x="279782" y="-90605"/>
            <a:chExt cx="11454704" cy="69400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092527-6425-4AA8-A56B-0869F7087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 b="5135"/>
            <a:stretch/>
          </p:blipFill>
          <p:spPr>
            <a:xfrm>
              <a:off x="1405543" y="1224323"/>
              <a:ext cx="8018376" cy="4308008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B0D9B4-EBCD-4AA2-8C49-72CF5A6F1D4D}"/>
                </a:ext>
              </a:extLst>
            </p:cNvPr>
            <p:cNvSpPr txBox="1"/>
            <p:nvPr/>
          </p:nvSpPr>
          <p:spPr>
            <a:xfrm>
              <a:off x="279782" y="5700885"/>
              <a:ext cx="4749553" cy="9233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3. </a:t>
              </a:r>
              <a:r>
                <a:rPr lang="en-US" b="1" dirty="0" err="1"/>
                <a:t>Consola</a:t>
              </a:r>
              <a:r>
                <a:rPr lang="en-US" b="1" dirty="0"/>
                <a:t>:</a:t>
              </a:r>
              <a:r>
                <a:rPr lang="en-US" dirty="0"/>
                <a:t> es </a:t>
              </a:r>
              <a:r>
                <a:rPr lang="en-US" dirty="0" err="1"/>
                <a:t>donde</a:t>
              </a:r>
              <a:r>
                <a:rPr lang="en-US" dirty="0"/>
                <a:t> </a:t>
              </a:r>
              <a:r>
                <a:rPr lang="en-US" dirty="0" err="1"/>
                <a:t>aparecen</a:t>
              </a:r>
              <a:r>
                <a:rPr lang="en-US" dirty="0"/>
                <a:t> los </a:t>
              </a:r>
              <a:r>
                <a:rPr lang="en-US" dirty="0" err="1"/>
                <a:t>resultados</a:t>
              </a:r>
              <a:r>
                <a:rPr lang="en-US" dirty="0"/>
                <a:t> y </a:t>
              </a:r>
              <a:r>
                <a:rPr lang="en-US" dirty="0" err="1"/>
                <a:t>mensajes</a:t>
              </a:r>
              <a:r>
                <a:rPr lang="en-US" dirty="0"/>
                <a:t> </a:t>
              </a:r>
              <a:r>
                <a:rPr lang="en-US" dirty="0" err="1"/>
                <a:t>cuando</a:t>
              </a:r>
              <a:r>
                <a:rPr lang="en-US" dirty="0"/>
                <a:t> se </a:t>
              </a:r>
              <a:r>
                <a:rPr lang="en-US" dirty="0" err="1"/>
                <a:t>ejecuta</a:t>
              </a:r>
              <a:r>
                <a:rPr lang="en-US" dirty="0"/>
                <a:t> un </a:t>
              </a:r>
              <a:r>
                <a:rPr lang="en-US" dirty="0" err="1"/>
                <a:t>código</a:t>
              </a:r>
              <a:r>
                <a:rPr lang="en-US" dirty="0"/>
                <a:t>.</a:t>
              </a:r>
            </a:p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A5B5A0-6892-4204-A889-A596C0D17925}"/>
                </a:ext>
              </a:extLst>
            </p:cNvPr>
            <p:cNvSpPr txBox="1"/>
            <p:nvPr/>
          </p:nvSpPr>
          <p:spPr>
            <a:xfrm>
              <a:off x="5130935" y="5649122"/>
              <a:ext cx="6332559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4. </a:t>
              </a:r>
              <a:r>
                <a:rPr lang="en-US" b="1" dirty="0" err="1"/>
                <a:t>Visualización</a:t>
              </a:r>
              <a:r>
                <a:rPr lang="en-US" dirty="0"/>
                <a:t>: Panel </a:t>
              </a:r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donde</a:t>
              </a:r>
              <a:r>
                <a:rPr lang="en-US" dirty="0"/>
                <a:t>  </a:t>
              </a:r>
              <a:r>
                <a:rPr lang="en-US" dirty="0" err="1"/>
                <a:t>puedes</a:t>
              </a:r>
              <a:r>
                <a:rPr lang="en-US" dirty="0"/>
                <a:t> acceder a los </a:t>
              </a:r>
              <a:r>
                <a:rPr lang="en-US" dirty="0" err="1"/>
                <a:t>archivos</a:t>
              </a:r>
              <a:r>
                <a:rPr lang="en-US" dirty="0"/>
                <a:t>, </a:t>
              </a:r>
              <a:r>
                <a:rPr lang="en-US" dirty="0" err="1"/>
                <a:t>ayudas</a:t>
              </a:r>
              <a:r>
                <a:rPr lang="en-US" dirty="0"/>
                <a:t>, </a:t>
              </a:r>
              <a:r>
                <a:rPr lang="en-US" dirty="0" err="1"/>
                <a:t>paquetes</a:t>
              </a:r>
              <a:r>
                <a:rPr lang="en-US" dirty="0"/>
                <a:t> </a:t>
              </a:r>
              <a:r>
                <a:rPr lang="en-US" dirty="0" err="1"/>
                <a:t>instalados</a:t>
              </a:r>
              <a:r>
                <a:rPr lang="en-US" dirty="0"/>
                <a:t> y </a:t>
              </a:r>
              <a:r>
                <a:rPr lang="en-US" dirty="0" err="1"/>
                <a:t>cargados</a:t>
              </a:r>
              <a:r>
                <a:rPr lang="en-US" dirty="0"/>
                <a:t>; </a:t>
              </a:r>
              <a:r>
                <a:rPr lang="en-US" dirty="0" err="1"/>
                <a:t>así</a:t>
              </a:r>
              <a:r>
                <a:rPr lang="en-US" dirty="0"/>
                <a:t> </a:t>
              </a:r>
              <a:r>
                <a:rPr lang="en-US" dirty="0" err="1"/>
                <a:t>como</a:t>
              </a:r>
              <a:r>
                <a:rPr lang="en-US" dirty="0"/>
                <a:t> </a:t>
              </a:r>
              <a:r>
                <a:rPr lang="en-US" dirty="0" err="1"/>
                <a:t>visualización</a:t>
              </a:r>
              <a:r>
                <a:rPr lang="en-US" dirty="0"/>
                <a:t> de </a:t>
              </a:r>
              <a:r>
                <a:rPr lang="en-US" dirty="0" err="1"/>
                <a:t>figuras</a:t>
              </a:r>
              <a:r>
                <a:rPr lang="en-US" dirty="0"/>
                <a:t>.</a:t>
              </a:r>
            </a:p>
            <a:p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95BC9F-9F06-4C80-A424-4EEA2204C63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2654559" y="5180991"/>
              <a:ext cx="538691" cy="519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90A128C-6A8C-4400-94A8-CCCC6A3A1AC4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7774885" y="4889241"/>
              <a:ext cx="522330" cy="759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59DD71-BFDB-4589-81D3-42CDC89EA7F6}"/>
                </a:ext>
              </a:extLst>
            </p:cNvPr>
            <p:cNvSpPr txBox="1"/>
            <p:nvPr/>
          </p:nvSpPr>
          <p:spPr>
            <a:xfrm>
              <a:off x="390618" y="352158"/>
              <a:ext cx="36576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 Sus </a:t>
              </a:r>
              <a:r>
                <a:rPr lang="en-US" b="1" dirty="0" err="1"/>
                <a:t>códigos</a:t>
              </a:r>
              <a:r>
                <a:rPr lang="en-US" dirty="0"/>
                <a:t>: panel </a:t>
              </a:r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donde</a:t>
              </a:r>
              <a:r>
                <a:rPr lang="en-US" dirty="0"/>
                <a:t> escribe y </a:t>
              </a:r>
              <a:r>
                <a:rPr lang="en-US" dirty="0" err="1"/>
                <a:t>documenta</a:t>
              </a:r>
              <a:r>
                <a:rPr lang="en-US" dirty="0"/>
                <a:t> sus </a:t>
              </a:r>
              <a:r>
                <a:rPr lang="en-US" dirty="0" err="1"/>
                <a:t>códigos</a:t>
              </a:r>
              <a:r>
                <a:rPr lang="en-US" dirty="0"/>
                <a:t>.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324737-036E-4145-A23B-CDDDA81C44F1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219418" y="998489"/>
              <a:ext cx="1080117" cy="1158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B2849A-767B-4AF9-ADAE-BD5BDB60FEE3}"/>
                </a:ext>
              </a:extLst>
            </p:cNvPr>
            <p:cNvSpPr txBox="1"/>
            <p:nvPr/>
          </p:nvSpPr>
          <p:spPr>
            <a:xfrm>
              <a:off x="5560292" y="-90605"/>
              <a:ext cx="6174194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2. </a:t>
              </a:r>
              <a:r>
                <a:rPr lang="en-US" b="1" dirty="0" err="1"/>
                <a:t>Ambiente</a:t>
              </a:r>
              <a:r>
                <a:rPr lang="en-US" b="1" dirty="0"/>
                <a:t> global</a:t>
              </a:r>
              <a:r>
                <a:rPr lang="en-US" dirty="0"/>
                <a:t>: es </a:t>
              </a:r>
              <a:r>
                <a:rPr lang="en-US" dirty="0" err="1"/>
                <a:t>el</a:t>
              </a:r>
              <a:r>
                <a:rPr lang="en-US" dirty="0"/>
                <a:t> panel </a:t>
              </a:r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donde</a:t>
              </a:r>
              <a:r>
                <a:rPr lang="en-US" dirty="0"/>
                <a:t> </a:t>
              </a:r>
              <a:r>
                <a:rPr lang="en-US" dirty="0" err="1"/>
                <a:t>hace</a:t>
              </a:r>
              <a:r>
                <a:rPr lang="en-US" dirty="0"/>
                <a:t> un </a:t>
              </a:r>
              <a:r>
                <a:rPr lang="en-US" dirty="0" err="1"/>
                <a:t>seguimiento</a:t>
              </a:r>
              <a:r>
                <a:rPr lang="en-US" dirty="0"/>
                <a:t> a los </a:t>
              </a:r>
              <a:r>
                <a:rPr lang="en-US" dirty="0" err="1"/>
                <a:t>objetos</a:t>
              </a:r>
              <a:r>
                <a:rPr lang="en-US" dirty="0"/>
                <a:t> </a:t>
              </a:r>
              <a:r>
                <a:rPr lang="en-US" dirty="0" err="1"/>
                <a:t>creados</a:t>
              </a:r>
              <a:r>
                <a:rPr lang="en-US" dirty="0"/>
                <a:t> y al </a:t>
              </a:r>
              <a:r>
                <a:rPr lang="en-US" dirty="0" err="1"/>
                <a:t>historial</a:t>
              </a:r>
              <a:r>
                <a:rPr lang="en-US" dirty="0"/>
                <a:t> de </a:t>
              </a:r>
              <a:r>
                <a:rPr lang="en-US" dirty="0" err="1"/>
                <a:t>ejecución</a:t>
              </a:r>
              <a:r>
                <a:rPr lang="en-US" dirty="0"/>
                <a:t> de sus </a:t>
              </a:r>
              <a:r>
                <a:rPr lang="en-US" dirty="0" err="1"/>
                <a:t>códigos</a:t>
              </a:r>
              <a:r>
                <a:rPr lang="en-US" dirty="0"/>
                <a:t>; </a:t>
              </a:r>
              <a:r>
                <a:rPr lang="en-US" dirty="0" err="1"/>
                <a:t>así</a:t>
              </a:r>
              <a:r>
                <a:rPr lang="en-US" dirty="0"/>
                <a:t> </a:t>
              </a:r>
              <a:r>
                <a:rPr lang="en-US" dirty="0" err="1"/>
                <a:t>como</a:t>
              </a:r>
              <a:r>
                <a:rPr lang="en-US" dirty="0"/>
                <a:t> </a:t>
              </a:r>
              <a:r>
                <a:rPr lang="en-US" dirty="0" err="1"/>
                <a:t>conexiones</a:t>
              </a:r>
              <a:r>
                <a:rPr lang="en-US" dirty="0"/>
                <a:t> con </a:t>
              </a:r>
              <a:r>
                <a:rPr lang="en-US" dirty="0" err="1"/>
                <a:t>repositorios</a:t>
              </a:r>
              <a:r>
                <a:rPr lang="en-US" dirty="0"/>
                <a:t>, etc.</a:t>
              </a:r>
            </a:p>
            <a:p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50899D-F442-4A78-B664-B02FEC8FE9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1345" y="1099065"/>
              <a:ext cx="441418" cy="1145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388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DBE07FA-7374-4D54-AE9D-19F3A3CD8973}"/>
              </a:ext>
            </a:extLst>
          </p:cNvPr>
          <p:cNvGrpSpPr/>
          <p:nvPr/>
        </p:nvGrpSpPr>
        <p:grpSpPr>
          <a:xfrm>
            <a:off x="-364269" y="-406159"/>
            <a:ext cx="12920537" cy="6941777"/>
            <a:chOff x="-364269" y="-406159"/>
            <a:chExt cx="12920537" cy="69417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092527-6425-4AA8-A56B-0869F7087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 b="5135"/>
            <a:stretch/>
          </p:blipFill>
          <p:spPr>
            <a:xfrm>
              <a:off x="-364269" y="-406159"/>
              <a:ext cx="12920537" cy="694177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5A900C-A1F8-4457-9A9E-4E52ADE072AB}"/>
                </a:ext>
              </a:extLst>
            </p:cNvPr>
            <p:cNvSpPr txBox="1"/>
            <p:nvPr/>
          </p:nvSpPr>
          <p:spPr>
            <a:xfrm>
              <a:off x="1325520" y="1299047"/>
              <a:ext cx="35831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b="1" dirty="0">
                  <a:solidFill>
                    <a:srgbClr val="0070C0"/>
                  </a:solidFill>
                </a:rPr>
                <a:t>Sus </a:t>
              </a:r>
              <a:r>
                <a:rPr lang="en-US" b="1" dirty="0" err="1">
                  <a:solidFill>
                    <a:srgbClr val="0070C0"/>
                  </a:solidFill>
                </a:rPr>
                <a:t>códigos</a:t>
              </a:r>
              <a:r>
                <a:rPr lang="en-US" dirty="0">
                  <a:solidFill>
                    <a:srgbClr val="0070C0"/>
                  </a:solidFill>
                </a:rPr>
                <a:t>: panel </a:t>
              </a:r>
              <a:r>
                <a:rPr lang="en-US" dirty="0" err="1">
                  <a:solidFill>
                    <a:srgbClr val="0070C0"/>
                  </a:solidFill>
                </a:rPr>
                <a:t>en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donde</a:t>
              </a:r>
              <a:r>
                <a:rPr lang="en-US" dirty="0">
                  <a:solidFill>
                    <a:srgbClr val="0070C0"/>
                  </a:solidFill>
                </a:rPr>
                <a:t> escribe y </a:t>
              </a:r>
              <a:r>
                <a:rPr lang="en-US" dirty="0" err="1">
                  <a:solidFill>
                    <a:srgbClr val="0070C0"/>
                  </a:solidFill>
                </a:rPr>
                <a:t>documenta</a:t>
              </a:r>
              <a:r>
                <a:rPr lang="en-US" dirty="0">
                  <a:solidFill>
                    <a:srgbClr val="0070C0"/>
                  </a:solidFill>
                </a:rPr>
                <a:t> sus </a:t>
              </a:r>
              <a:r>
                <a:rPr lang="en-US" dirty="0" err="1">
                  <a:solidFill>
                    <a:srgbClr val="0070C0"/>
                  </a:solidFill>
                </a:rPr>
                <a:t>códigos</a:t>
              </a:r>
              <a:r>
                <a:rPr lang="en-US" dirty="0">
                  <a:solidFill>
                    <a:srgbClr val="0070C0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BC7CB5-AF4B-42F4-A724-2FE6779C1CBD}"/>
                </a:ext>
              </a:extLst>
            </p:cNvPr>
            <p:cNvSpPr txBox="1"/>
            <p:nvPr/>
          </p:nvSpPr>
          <p:spPr>
            <a:xfrm>
              <a:off x="6772946" y="1310404"/>
              <a:ext cx="452947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2. </a:t>
              </a:r>
              <a:r>
                <a:rPr lang="en-US" b="1" dirty="0" err="1">
                  <a:solidFill>
                    <a:srgbClr val="0070C0"/>
                  </a:solidFill>
                </a:rPr>
                <a:t>Ambiente</a:t>
              </a:r>
              <a:r>
                <a:rPr lang="en-US" b="1" dirty="0">
                  <a:solidFill>
                    <a:srgbClr val="0070C0"/>
                  </a:solidFill>
                </a:rPr>
                <a:t> global</a:t>
              </a:r>
              <a:r>
                <a:rPr lang="en-US" dirty="0">
                  <a:solidFill>
                    <a:srgbClr val="0070C0"/>
                  </a:solidFill>
                </a:rPr>
                <a:t>: es </a:t>
              </a:r>
              <a:r>
                <a:rPr lang="en-US" dirty="0" err="1">
                  <a:solidFill>
                    <a:srgbClr val="0070C0"/>
                  </a:solidFill>
                </a:rPr>
                <a:t>el</a:t>
              </a:r>
              <a:r>
                <a:rPr lang="en-US" dirty="0">
                  <a:solidFill>
                    <a:srgbClr val="0070C0"/>
                  </a:solidFill>
                </a:rPr>
                <a:t> panel </a:t>
              </a:r>
              <a:r>
                <a:rPr lang="en-US" dirty="0" err="1">
                  <a:solidFill>
                    <a:srgbClr val="0070C0"/>
                  </a:solidFill>
                </a:rPr>
                <a:t>en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donde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usted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puede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hacer</a:t>
              </a:r>
              <a:r>
                <a:rPr lang="en-US" dirty="0">
                  <a:solidFill>
                    <a:srgbClr val="0070C0"/>
                  </a:solidFill>
                </a:rPr>
                <a:t> un </a:t>
              </a:r>
              <a:r>
                <a:rPr lang="en-US" dirty="0" err="1">
                  <a:solidFill>
                    <a:srgbClr val="0070C0"/>
                  </a:solidFill>
                </a:rPr>
                <a:t>seguimiento</a:t>
              </a:r>
              <a:r>
                <a:rPr lang="en-US" dirty="0">
                  <a:solidFill>
                    <a:srgbClr val="0070C0"/>
                  </a:solidFill>
                </a:rPr>
                <a:t> a los </a:t>
              </a:r>
              <a:r>
                <a:rPr lang="en-US" dirty="0" err="1">
                  <a:solidFill>
                    <a:srgbClr val="0070C0"/>
                  </a:solidFill>
                </a:rPr>
                <a:t>objetos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creados</a:t>
              </a:r>
              <a:r>
                <a:rPr lang="en-US" dirty="0">
                  <a:solidFill>
                    <a:srgbClr val="0070C0"/>
                  </a:solidFill>
                </a:rPr>
                <a:t> y al </a:t>
              </a:r>
              <a:r>
                <a:rPr lang="en-US" dirty="0" err="1">
                  <a:solidFill>
                    <a:srgbClr val="0070C0"/>
                  </a:solidFill>
                </a:rPr>
                <a:t>historial</a:t>
              </a:r>
              <a:r>
                <a:rPr lang="en-US" dirty="0">
                  <a:solidFill>
                    <a:srgbClr val="0070C0"/>
                  </a:solidFill>
                </a:rPr>
                <a:t> de </a:t>
              </a:r>
              <a:r>
                <a:rPr lang="en-US" dirty="0" err="1">
                  <a:solidFill>
                    <a:srgbClr val="0070C0"/>
                  </a:solidFill>
                </a:rPr>
                <a:t>ejecución</a:t>
              </a:r>
              <a:r>
                <a:rPr lang="en-US" dirty="0">
                  <a:solidFill>
                    <a:srgbClr val="0070C0"/>
                  </a:solidFill>
                </a:rPr>
                <a:t> de sus </a:t>
              </a:r>
              <a:r>
                <a:rPr lang="en-US" dirty="0" err="1">
                  <a:solidFill>
                    <a:srgbClr val="0070C0"/>
                  </a:solidFill>
                </a:rPr>
                <a:t>códigos</a:t>
              </a:r>
              <a:r>
                <a:rPr lang="en-US" dirty="0">
                  <a:solidFill>
                    <a:srgbClr val="0070C0"/>
                  </a:solidFill>
                </a:rPr>
                <a:t>; </a:t>
              </a:r>
              <a:r>
                <a:rPr lang="en-US" dirty="0" err="1">
                  <a:solidFill>
                    <a:srgbClr val="0070C0"/>
                  </a:solidFill>
                </a:rPr>
                <a:t>así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como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conexiones</a:t>
              </a:r>
              <a:r>
                <a:rPr lang="en-US" dirty="0">
                  <a:solidFill>
                    <a:srgbClr val="0070C0"/>
                  </a:solidFill>
                </a:rPr>
                <a:t> con </a:t>
              </a:r>
              <a:r>
                <a:rPr lang="en-US" dirty="0" err="1">
                  <a:solidFill>
                    <a:srgbClr val="0070C0"/>
                  </a:solidFill>
                </a:rPr>
                <a:t>repositorios</a:t>
              </a:r>
              <a:r>
                <a:rPr lang="en-US" dirty="0">
                  <a:solidFill>
                    <a:srgbClr val="0070C0"/>
                  </a:solidFill>
                </a:rPr>
                <a:t>, etc.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1C7EF2-05DD-4E2B-9A8C-D48FBB69D28A}"/>
                </a:ext>
              </a:extLst>
            </p:cNvPr>
            <p:cNvSpPr txBox="1"/>
            <p:nvPr/>
          </p:nvSpPr>
          <p:spPr>
            <a:xfrm>
              <a:off x="3191533" y="4204582"/>
              <a:ext cx="2762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3. </a:t>
              </a:r>
              <a:r>
                <a:rPr lang="en-US" b="1" dirty="0" err="1">
                  <a:solidFill>
                    <a:srgbClr val="0070C0"/>
                  </a:solidFill>
                </a:rPr>
                <a:t>Consola</a:t>
              </a:r>
              <a:r>
                <a:rPr lang="en-US" b="1" dirty="0">
                  <a:solidFill>
                    <a:srgbClr val="0070C0"/>
                  </a:solidFill>
                </a:rPr>
                <a:t>:</a:t>
              </a:r>
              <a:r>
                <a:rPr lang="en-US" dirty="0">
                  <a:solidFill>
                    <a:srgbClr val="0070C0"/>
                  </a:solidFill>
                </a:rPr>
                <a:t> es </a:t>
              </a:r>
              <a:r>
                <a:rPr lang="en-US" dirty="0" err="1">
                  <a:solidFill>
                    <a:srgbClr val="0070C0"/>
                  </a:solidFill>
                </a:rPr>
                <a:t>donde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aparecen</a:t>
              </a:r>
              <a:r>
                <a:rPr lang="en-US" dirty="0">
                  <a:solidFill>
                    <a:srgbClr val="0070C0"/>
                  </a:solidFill>
                </a:rPr>
                <a:t> los </a:t>
              </a:r>
              <a:r>
                <a:rPr lang="en-US" dirty="0" err="1">
                  <a:solidFill>
                    <a:srgbClr val="0070C0"/>
                  </a:solidFill>
                </a:rPr>
                <a:t>resultados</a:t>
              </a:r>
              <a:r>
                <a:rPr lang="en-US" dirty="0">
                  <a:solidFill>
                    <a:srgbClr val="0070C0"/>
                  </a:solidFill>
                </a:rPr>
                <a:t> y </a:t>
              </a:r>
              <a:r>
                <a:rPr lang="en-US" dirty="0" err="1">
                  <a:solidFill>
                    <a:srgbClr val="0070C0"/>
                  </a:solidFill>
                </a:rPr>
                <a:t>mensajes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cuando</a:t>
              </a:r>
              <a:r>
                <a:rPr lang="en-US" dirty="0">
                  <a:solidFill>
                    <a:srgbClr val="0070C0"/>
                  </a:solidFill>
                </a:rPr>
                <a:t> se </a:t>
              </a:r>
              <a:r>
                <a:rPr lang="en-US" dirty="0" err="1">
                  <a:solidFill>
                    <a:srgbClr val="0070C0"/>
                  </a:solidFill>
                </a:rPr>
                <a:t>ejecuta</a:t>
              </a:r>
              <a:r>
                <a:rPr lang="en-US" dirty="0">
                  <a:solidFill>
                    <a:srgbClr val="0070C0"/>
                  </a:solidFill>
                </a:rPr>
                <a:t> un </a:t>
              </a:r>
              <a:r>
                <a:rPr lang="en-US" dirty="0" err="1">
                  <a:solidFill>
                    <a:srgbClr val="0070C0"/>
                  </a:solidFill>
                </a:rPr>
                <a:t>código</a:t>
              </a:r>
              <a:r>
                <a:rPr lang="en-US" dirty="0">
                  <a:solidFill>
                    <a:srgbClr val="0070C0"/>
                  </a:solidFill>
                </a:rPr>
                <a:t>. </a:t>
              </a:r>
            </a:p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E38FDB-E3CA-4A69-BBE9-0D8B03AC6A3D}"/>
                </a:ext>
              </a:extLst>
            </p:cNvPr>
            <p:cNvSpPr txBox="1"/>
            <p:nvPr/>
          </p:nvSpPr>
          <p:spPr>
            <a:xfrm>
              <a:off x="8676167" y="4200009"/>
              <a:ext cx="36576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4. </a:t>
              </a:r>
              <a:r>
                <a:rPr lang="en-US" b="1" dirty="0" err="1">
                  <a:solidFill>
                    <a:srgbClr val="0070C0"/>
                  </a:solidFill>
                </a:rPr>
                <a:t>Visualización</a:t>
              </a:r>
              <a:r>
                <a:rPr lang="en-US" dirty="0">
                  <a:solidFill>
                    <a:srgbClr val="0070C0"/>
                  </a:solidFill>
                </a:rPr>
                <a:t>: Panel </a:t>
              </a:r>
              <a:r>
                <a:rPr lang="en-US" dirty="0" err="1">
                  <a:solidFill>
                    <a:srgbClr val="0070C0"/>
                  </a:solidFill>
                </a:rPr>
                <a:t>en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donde</a:t>
              </a:r>
              <a:r>
                <a:rPr lang="en-US" dirty="0">
                  <a:solidFill>
                    <a:srgbClr val="0070C0"/>
                  </a:solidFill>
                </a:rPr>
                <a:t>  </a:t>
              </a:r>
              <a:r>
                <a:rPr lang="en-US" dirty="0" err="1">
                  <a:solidFill>
                    <a:srgbClr val="0070C0"/>
                  </a:solidFill>
                </a:rPr>
                <a:t>puede</a:t>
              </a:r>
              <a:r>
                <a:rPr lang="en-US" dirty="0">
                  <a:solidFill>
                    <a:srgbClr val="0070C0"/>
                  </a:solidFill>
                </a:rPr>
                <a:t> acceder a los </a:t>
              </a:r>
              <a:r>
                <a:rPr lang="en-US" dirty="0" err="1">
                  <a:solidFill>
                    <a:srgbClr val="0070C0"/>
                  </a:solidFill>
                </a:rPr>
                <a:t>archivos</a:t>
              </a:r>
              <a:r>
                <a:rPr lang="en-US" dirty="0">
                  <a:solidFill>
                    <a:srgbClr val="0070C0"/>
                  </a:solidFill>
                </a:rPr>
                <a:t>, </a:t>
              </a:r>
              <a:r>
                <a:rPr lang="en-US" dirty="0" err="1">
                  <a:solidFill>
                    <a:srgbClr val="0070C0"/>
                  </a:solidFill>
                </a:rPr>
                <a:t>ayudas</a:t>
              </a:r>
              <a:r>
                <a:rPr lang="en-US" dirty="0">
                  <a:solidFill>
                    <a:srgbClr val="0070C0"/>
                  </a:solidFill>
                </a:rPr>
                <a:t>, </a:t>
              </a:r>
              <a:r>
                <a:rPr lang="en-US" dirty="0" err="1">
                  <a:solidFill>
                    <a:srgbClr val="0070C0"/>
                  </a:solidFill>
                </a:rPr>
                <a:t>paquetes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instalados</a:t>
              </a:r>
              <a:r>
                <a:rPr lang="en-US" dirty="0">
                  <a:solidFill>
                    <a:srgbClr val="0070C0"/>
                  </a:solidFill>
                </a:rPr>
                <a:t> y </a:t>
              </a:r>
              <a:r>
                <a:rPr lang="en-US" dirty="0" err="1">
                  <a:solidFill>
                    <a:srgbClr val="0070C0"/>
                  </a:solidFill>
                </a:rPr>
                <a:t>cargados</a:t>
              </a:r>
              <a:r>
                <a:rPr lang="en-US" dirty="0">
                  <a:solidFill>
                    <a:srgbClr val="0070C0"/>
                  </a:solidFill>
                </a:rPr>
                <a:t>; </a:t>
              </a:r>
              <a:r>
                <a:rPr lang="en-US" dirty="0" err="1">
                  <a:solidFill>
                    <a:srgbClr val="0070C0"/>
                  </a:solidFill>
                </a:rPr>
                <a:t>así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como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 err="1">
                  <a:solidFill>
                    <a:srgbClr val="0070C0"/>
                  </a:solidFill>
                </a:rPr>
                <a:t>visualización</a:t>
              </a:r>
              <a:r>
                <a:rPr lang="en-US" dirty="0">
                  <a:solidFill>
                    <a:srgbClr val="0070C0"/>
                  </a:solidFill>
                </a:rPr>
                <a:t> de </a:t>
              </a:r>
              <a:r>
                <a:rPr lang="en-US" dirty="0" err="1">
                  <a:solidFill>
                    <a:srgbClr val="0070C0"/>
                  </a:solidFill>
                </a:rPr>
                <a:t>figuras</a:t>
              </a:r>
              <a:r>
                <a:rPr lang="en-US" dirty="0">
                  <a:solidFill>
                    <a:srgbClr val="0070C0"/>
                  </a:solidFill>
                </a:rPr>
                <a:t>.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00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DBA4A22-1734-44BF-8505-F51462FD3FB5}"/>
              </a:ext>
            </a:extLst>
          </p:cNvPr>
          <p:cNvGrpSpPr/>
          <p:nvPr/>
        </p:nvGrpSpPr>
        <p:grpSpPr>
          <a:xfrm>
            <a:off x="4486275" y="1247774"/>
            <a:ext cx="4532443" cy="1724026"/>
            <a:chOff x="4486275" y="1247774"/>
            <a:chExt cx="4532443" cy="17240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8C956C-E360-418E-8474-00A0087D9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72" t="5772" r="35360" b="84647"/>
            <a:stretch/>
          </p:blipFill>
          <p:spPr>
            <a:xfrm>
              <a:off x="4486275" y="1247774"/>
              <a:ext cx="4532443" cy="1724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F9F974-D3B3-4367-AC21-DC1D200B9C13}"/>
                </a:ext>
              </a:extLst>
            </p:cNvPr>
            <p:cNvSpPr/>
            <p:nvPr/>
          </p:nvSpPr>
          <p:spPr>
            <a:xfrm>
              <a:off x="5086350" y="1704975"/>
              <a:ext cx="1314450" cy="10953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644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98185C-1846-417C-B9A1-8CD1D3EB95C5}"/>
              </a:ext>
            </a:extLst>
          </p:cNvPr>
          <p:cNvGrpSpPr/>
          <p:nvPr/>
        </p:nvGrpSpPr>
        <p:grpSpPr>
          <a:xfrm>
            <a:off x="552893" y="1105786"/>
            <a:ext cx="9973340" cy="3365442"/>
            <a:chOff x="552893" y="1105786"/>
            <a:chExt cx="9973340" cy="33654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728160-D0B6-470A-B26B-CB1FC9EA3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68" r="72616" b="31628"/>
            <a:stretch/>
          </p:blipFill>
          <p:spPr>
            <a:xfrm>
              <a:off x="1360968" y="1552353"/>
              <a:ext cx="9165265" cy="291887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00B0BE-32EA-419A-94C4-CDA3E423AC42}"/>
                </a:ext>
              </a:extLst>
            </p:cNvPr>
            <p:cNvSpPr/>
            <p:nvPr/>
          </p:nvSpPr>
          <p:spPr>
            <a:xfrm>
              <a:off x="552893" y="1105786"/>
              <a:ext cx="3030279" cy="299838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31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7224B-D68A-4C90-895F-95775E40D29B}"/>
              </a:ext>
            </a:extLst>
          </p:cNvPr>
          <p:cNvGrpSpPr/>
          <p:nvPr/>
        </p:nvGrpSpPr>
        <p:grpSpPr>
          <a:xfrm>
            <a:off x="2741757" y="1166328"/>
            <a:ext cx="3966954" cy="2192693"/>
            <a:chOff x="856973" y="774441"/>
            <a:chExt cx="8468820" cy="49358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E191A9-F6FA-40FC-AEC6-4577287E2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184" b="47347"/>
            <a:stretch/>
          </p:blipFill>
          <p:spPr>
            <a:xfrm>
              <a:off x="856973" y="774441"/>
              <a:ext cx="8468820" cy="4935893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A105F76-DE7C-4364-BD50-25379EAAA1F0}"/>
                </a:ext>
              </a:extLst>
            </p:cNvPr>
            <p:cNvSpPr/>
            <p:nvPr/>
          </p:nvSpPr>
          <p:spPr>
            <a:xfrm>
              <a:off x="7333860" y="1636301"/>
              <a:ext cx="578499" cy="3817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114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DA3025A-678A-40B2-AA11-C2401CB801A2}"/>
              </a:ext>
            </a:extLst>
          </p:cNvPr>
          <p:cNvGrpSpPr/>
          <p:nvPr/>
        </p:nvGrpSpPr>
        <p:grpSpPr>
          <a:xfrm>
            <a:off x="87826" y="1164646"/>
            <a:ext cx="10531968" cy="4678192"/>
            <a:chOff x="87826" y="1164646"/>
            <a:chExt cx="10531968" cy="46781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E85EC6-D8C5-4E18-A31C-52A834008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922" t="6945" r="28046" b="81480"/>
            <a:stretch/>
          </p:blipFill>
          <p:spPr>
            <a:xfrm>
              <a:off x="6528566" y="1228031"/>
              <a:ext cx="4091228" cy="15641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E44410-5CF1-436B-A0EE-288C67B9F8A2}"/>
                </a:ext>
              </a:extLst>
            </p:cNvPr>
            <p:cNvSpPr/>
            <p:nvPr/>
          </p:nvSpPr>
          <p:spPr>
            <a:xfrm>
              <a:off x="6487655" y="2275032"/>
              <a:ext cx="3568824" cy="7230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BB29CB2-1940-47FD-A172-E34F9D150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320" b="81489"/>
            <a:stretch/>
          </p:blipFill>
          <p:spPr>
            <a:xfrm>
              <a:off x="90446" y="1217912"/>
              <a:ext cx="3461713" cy="20387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570E1-9280-4677-B918-BB94F6C05FC8}"/>
                </a:ext>
              </a:extLst>
            </p:cNvPr>
            <p:cNvSpPr/>
            <p:nvPr/>
          </p:nvSpPr>
          <p:spPr>
            <a:xfrm>
              <a:off x="87826" y="2453154"/>
              <a:ext cx="1923628" cy="6344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0828C2-22C9-4C20-A7EE-48CE33349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472" t="5772" r="35360" b="84647"/>
            <a:stretch/>
          </p:blipFill>
          <p:spPr>
            <a:xfrm>
              <a:off x="3715721" y="1434261"/>
              <a:ext cx="2638008" cy="1120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B7635C-262F-4B42-9735-DB398D57AF31}"/>
                </a:ext>
              </a:extLst>
            </p:cNvPr>
            <p:cNvSpPr/>
            <p:nvPr/>
          </p:nvSpPr>
          <p:spPr>
            <a:xfrm>
              <a:off x="4003828" y="1792675"/>
              <a:ext cx="798991" cy="6024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71CE14-3A12-4C07-90A5-DEDC6989893F}"/>
                </a:ext>
              </a:extLst>
            </p:cNvPr>
            <p:cNvSpPr/>
            <p:nvPr/>
          </p:nvSpPr>
          <p:spPr>
            <a:xfrm>
              <a:off x="6517291" y="1164646"/>
              <a:ext cx="1269642" cy="7230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EF8F1DE-4997-459B-85CD-E3C673914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22" t="7357" r="28640" b="83012"/>
            <a:stretch/>
          </p:blipFill>
          <p:spPr>
            <a:xfrm>
              <a:off x="6517291" y="3495040"/>
              <a:ext cx="4022449" cy="1342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F9EFE4-9535-436D-A0AD-3C1E079A15FC}"/>
                </a:ext>
              </a:extLst>
            </p:cNvPr>
            <p:cNvSpPr/>
            <p:nvPr/>
          </p:nvSpPr>
          <p:spPr>
            <a:xfrm>
              <a:off x="7494859" y="3443027"/>
              <a:ext cx="1068046" cy="7230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ECC621-A3DA-4CC9-9256-E9996F3C8742}"/>
                </a:ext>
              </a:extLst>
            </p:cNvPr>
            <p:cNvSpPr/>
            <p:nvPr/>
          </p:nvSpPr>
          <p:spPr>
            <a:xfrm>
              <a:off x="6335811" y="3942189"/>
              <a:ext cx="1340529" cy="7230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D60DE70-EE67-4E80-BC76-07DBC5114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270" r="88277" b="28967"/>
            <a:stretch/>
          </p:blipFill>
          <p:spPr>
            <a:xfrm>
              <a:off x="249954" y="3479303"/>
              <a:ext cx="3124939" cy="2363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9E7A131-F5DD-4BEA-BB5B-A6980879FF01}"/>
                </a:ext>
              </a:extLst>
            </p:cNvPr>
            <p:cNvSpPr/>
            <p:nvPr/>
          </p:nvSpPr>
          <p:spPr>
            <a:xfrm>
              <a:off x="249954" y="4559705"/>
              <a:ext cx="1269642" cy="11952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7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D445F7-50F3-4492-A4A8-B58710D9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12093" r="67035" b="67442"/>
          <a:stretch/>
        </p:blipFill>
        <p:spPr>
          <a:xfrm>
            <a:off x="1945757" y="1339703"/>
            <a:ext cx="7217857" cy="26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4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A218EE-FD83-4107-BB1B-12416B3BE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16" r="36214" b="11974"/>
          <a:stretch/>
        </p:blipFill>
        <p:spPr>
          <a:xfrm>
            <a:off x="1150662" y="559293"/>
            <a:ext cx="8446100" cy="56018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0552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7266</TotalTime>
  <Words>191</Words>
  <Application>Microsoft Office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zuloaga</dc:creator>
  <cp:lastModifiedBy>Juan zuloaga</cp:lastModifiedBy>
  <cp:revision>5</cp:revision>
  <dcterms:created xsi:type="dcterms:W3CDTF">2022-01-07T17:13:17Z</dcterms:created>
  <dcterms:modified xsi:type="dcterms:W3CDTF">2022-01-14T15:33:04Z</dcterms:modified>
</cp:coreProperties>
</file>